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27190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Smile!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95BC7B-102C-47C9-A932-7F57D83D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6263"/>
            <a:ext cx="7015756" cy="449104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1F32676-3361-47C5-BE66-828F0F7922F0}"/>
              </a:ext>
            </a:extLst>
          </p:cNvPr>
          <p:cNvCxnSpPr/>
          <p:nvPr/>
        </p:nvCxnSpPr>
        <p:spPr>
          <a:xfrm>
            <a:off x="2785145" y="6837028"/>
            <a:ext cx="6123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600965-287B-4D0B-9E02-A244C24FC811}"/>
              </a:ext>
            </a:extLst>
          </p:cNvPr>
          <p:cNvCxnSpPr>
            <a:cxnSpLocks/>
          </p:cNvCxnSpPr>
          <p:nvPr/>
        </p:nvCxnSpPr>
        <p:spPr>
          <a:xfrm>
            <a:off x="3397541" y="6392411"/>
            <a:ext cx="0" cy="352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300CA7-0CE2-450E-B17E-F627D8AEE864}"/>
              </a:ext>
            </a:extLst>
          </p:cNvPr>
          <p:cNvSpPr txBox="1"/>
          <p:nvPr/>
        </p:nvSpPr>
        <p:spPr>
          <a:xfrm>
            <a:off x="2969703" y="642596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3FE51-2931-4B5F-AD49-CB55885CA307}"/>
              </a:ext>
            </a:extLst>
          </p:cNvPr>
          <p:cNvSpPr txBox="1"/>
          <p:nvPr/>
        </p:nvSpPr>
        <p:spPr>
          <a:xfrm>
            <a:off x="3688354" y="579819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765CE-8FA3-48AE-80BF-086D3E24A6DD}"/>
              </a:ext>
            </a:extLst>
          </p:cNvPr>
          <p:cNvSpPr txBox="1"/>
          <p:nvPr/>
        </p:nvSpPr>
        <p:spPr>
          <a:xfrm>
            <a:off x="3580696" y="740188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Smile!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Smile! is a 31 round, 155 point, Comstock course of fire. There are 15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 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 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171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2021-06-10T19:24:30Z</dcterms:modified>
  <cp:category>Shooting</cp:category>
</cp:coreProperties>
</file>